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"/>
  </p:notesMasterIdLst>
  <p:handoutMasterIdLst>
    <p:handoutMasterId r:id="rId9"/>
  </p:handoutMasterIdLst>
  <p:sldIdLst>
    <p:sldId id="256" r:id="rId3"/>
    <p:sldId id="307" r:id="rId4"/>
    <p:sldId id="309" r:id="rId5"/>
    <p:sldId id="317" r:id="rId6"/>
    <p:sldId id="294" r:id="rId7"/>
  </p:sldIdLst>
  <p:sldSz cx="12192000" cy="6858000"/>
  <p:notesSz cx="6858000" cy="9144000"/>
  <p:custDataLst>
    <p:tags r:id="rId10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9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736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200CF-7178-4ACE-935A-0971736FA6BD}" type="datetimeFigureOut">
              <a:rPr lang="en-US" smtClean="0"/>
              <a:t>6/7/22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6C61C-6152-4FEE-9968-EF811465E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90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A1CE5-3FB7-411F-A1C9-6300890E265C}" type="datetimeFigureOut">
              <a:rPr lang="en-US" smtClean="0"/>
              <a:t>6/7/22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47238-3A76-48A6-9116-3D817CF795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9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47238-3A76-48A6-9116-3D817CF795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8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7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6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08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06751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EB0AE-CA62-5527-161C-CBA7F1E8A17C}"/>
              </a:ext>
            </a:extLst>
          </p:cNvPr>
          <p:cNvSpPr txBox="1"/>
          <p:nvPr/>
        </p:nvSpPr>
        <p:spPr>
          <a:xfrm>
            <a:off x="1828591" y="2467342"/>
            <a:ext cx="11294858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spc="300" dirty="0">
                <a:solidFill>
                  <a:schemeClr val="bg2"/>
                </a:solidFill>
                <a:latin typeface="Futura Medium" panose="020B0602020204020303" pitchFamily="34" charset="-79"/>
                <a:ea typeface="PingFang SC" panose="020B0400000000000000" pitchFamily="34" charset="-122"/>
                <a:cs typeface="Futura Medium" panose="020B0602020204020303" pitchFamily="34" charset="-79"/>
              </a:rPr>
              <a:t>| Projet Annuel : RE-GONE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D1288-820C-5966-8B5A-034A8539C6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104" y="1284357"/>
            <a:ext cx="5842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89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1696" y="-6985"/>
            <a:ext cx="6090304" cy="6864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5" y="3003497"/>
            <a:ext cx="5194815" cy="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7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98E70B8-74D2-97F0-0DDB-A26A111AA5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4" y="0"/>
            <a:ext cx="12181172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351373" cy="686562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06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700784"/>
            <a:ext cx="10515600" cy="201080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400"/>
              </a:spcBef>
              <a:buNone/>
              <a:defRPr sz="4000">
                <a:solidFill>
                  <a:schemeClr val="accent1"/>
                </a:solidFill>
                <a:latin typeface="Montserrat" pitchFamily="2" charset="77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63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1" y="1704036"/>
            <a:ext cx="10515600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333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1" y="1700784"/>
            <a:ext cx="10515600" cy="212160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265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200" y="1447801"/>
            <a:ext cx="5079001" cy="2232406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800" b="0" i="0">
                <a:solidFill>
                  <a:schemeClr val="accent1"/>
                </a:solidFill>
                <a:latin typeface="Montserrat" pitchFamily="2" charset="77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074237" cy="2232406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sz="2800" b="0" i="0" dirty="0">
                <a:solidFill>
                  <a:schemeClr val="accent1"/>
                </a:solidFill>
              </a:defRPr>
            </a:lvl1pPr>
            <a:lvl2pPr>
              <a:defRPr lang="en-US" sz="2000" dirty="0"/>
            </a:lvl2pPr>
            <a:lvl3pPr>
              <a:defRPr lang="en-US" sz="2000" dirty="0"/>
            </a:lvl3pPr>
            <a:lvl4pPr>
              <a:defRPr lang="en-US" sz="2000" dirty="0"/>
            </a:lvl4pPr>
            <a:lvl5pPr>
              <a:defRPr lang="en-US" sz="2000" dirty="0"/>
            </a:lvl5pPr>
          </a:lstStyle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buNone/>
            </a:pPr>
            <a:r>
              <a:rPr lang="en-US" dirty="0"/>
              <a:t>Second level</a:t>
            </a:r>
          </a:p>
          <a:p>
            <a:pPr marL="233363" lvl="2" indent="0">
              <a:buNone/>
            </a:pPr>
            <a:r>
              <a:rPr lang="en-US" dirty="0"/>
              <a:t>Third level</a:t>
            </a:r>
          </a:p>
          <a:p>
            <a:pPr marL="457200" lvl="3" indent="0">
              <a:buNone/>
            </a:pPr>
            <a:r>
              <a:rPr lang="en-US" dirty="0"/>
              <a:t>Fourth level</a:t>
            </a:r>
          </a:p>
          <a:p>
            <a:pPr marL="693738" lvl="4" indent="0">
              <a:buNone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0309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200" y="1447801"/>
            <a:ext cx="5079001" cy="2564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02837" y="1447801"/>
            <a:ext cx="5150963" cy="255454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Montserrat" pitchFamily="2" charset="77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0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78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-23173" y="0"/>
            <a:ext cx="5986463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3211" y="1124348"/>
            <a:ext cx="5090160" cy="590931"/>
          </a:xfrm>
        </p:spPr>
        <p:txBody>
          <a:bodyPr>
            <a:sp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 here…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3211" y="2057564"/>
            <a:ext cx="5090160" cy="369332"/>
          </a:xfrm>
        </p:spPr>
        <p:txBody>
          <a:bodyPr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text…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86437" y="1674012"/>
            <a:ext cx="5111128" cy="369332"/>
          </a:xfrm>
        </p:spPr>
        <p:txBody>
          <a:bodyPr>
            <a:spAutoFit/>
          </a:bodyPr>
          <a:lstStyle>
            <a:lvl1pPr marL="0" indent="0">
              <a:buNone/>
              <a:defRPr sz="2000" baseline="0">
                <a:solidFill>
                  <a:srgbClr val="5D5D5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text…</a:t>
            </a:r>
          </a:p>
        </p:txBody>
      </p:sp>
    </p:spTree>
    <p:extLst>
      <p:ext uri="{BB962C8B-B14F-4D97-AF65-F5344CB8AC3E}">
        <p14:creationId xmlns:p14="http://schemas.microsoft.com/office/powerpoint/2010/main" val="2538503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263640" y="2362200"/>
            <a:ext cx="5334000" cy="371094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" y="2362200"/>
            <a:ext cx="5334000" cy="371094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729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5367" y="434801"/>
            <a:ext cx="10515600" cy="9233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here…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721" y="2571750"/>
            <a:ext cx="4724400" cy="424732"/>
          </a:xfrm>
        </p:spPr>
        <p:txBody>
          <a:bodyPr>
            <a:sp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Montserrat" pitchFamily="2" charset="7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Headline 1 here…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69380" y="2571749"/>
            <a:ext cx="4724400" cy="424732"/>
          </a:xfrm>
        </p:spPr>
        <p:txBody>
          <a:bodyPr>
            <a:sp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Montserrat" pitchFamily="2" charset="7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Headline 2 here…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01992" y="3189114"/>
            <a:ext cx="4730129" cy="341632"/>
          </a:xfrm>
        </p:spPr>
        <p:txBody>
          <a:bodyPr>
            <a:spAutoFit/>
          </a:bodyPr>
          <a:lstStyle>
            <a:lvl1pPr marL="0" indent="0">
              <a:buNone/>
              <a:defRPr sz="1800" baseline="0">
                <a:solidFill>
                  <a:srgbClr val="5D5D5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Body copy here…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476999" y="3189114"/>
            <a:ext cx="4730129" cy="341632"/>
          </a:xfrm>
        </p:spPr>
        <p:txBody>
          <a:bodyPr>
            <a:spAutoFit/>
          </a:bodyPr>
          <a:lstStyle>
            <a:lvl1pPr marL="0" indent="0">
              <a:buNone/>
              <a:defRPr sz="1800" baseline="0">
                <a:solidFill>
                  <a:srgbClr val="5D5D5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Body copy here…</a:t>
            </a:r>
          </a:p>
        </p:txBody>
      </p:sp>
    </p:spTree>
    <p:extLst>
      <p:ext uri="{BB962C8B-B14F-4D97-AF65-F5344CB8AC3E}">
        <p14:creationId xmlns:p14="http://schemas.microsoft.com/office/powerpoint/2010/main" val="949054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263640" y="1237255"/>
            <a:ext cx="5334000" cy="244066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94360" y="1237255"/>
            <a:ext cx="5334000" cy="244066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1528" y="96316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here…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721" y="1430399"/>
            <a:ext cx="4724400" cy="313932"/>
          </a:xfrm>
        </p:spPr>
        <p:txBody>
          <a:bodyPr>
            <a:spAutoFit/>
          </a:bodyPr>
          <a:lstStyle>
            <a:lvl1pPr marL="0" indent="0">
              <a:buNone/>
              <a:defRPr sz="1600" baseline="0">
                <a:solidFill>
                  <a:schemeClr val="accent1"/>
                </a:solidFill>
                <a:latin typeface="Montserrat" pitchFamily="2" charset="7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Headline 1 here…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6999" y="1430399"/>
            <a:ext cx="4724400" cy="313932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sz="1600" baseline="0" dirty="0">
                <a:solidFill>
                  <a:schemeClr val="accent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Headline 2 here…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07721" y="1885851"/>
            <a:ext cx="4730129" cy="286232"/>
          </a:xfrm>
        </p:spPr>
        <p:txBody>
          <a:bodyPr>
            <a:spAutoFit/>
          </a:bodyPr>
          <a:lstStyle>
            <a:lvl1pPr marL="0" indent="0">
              <a:buNone/>
              <a:defRPr sz="1400" baseline="0">
                <a:solidFill>
                  <a:srgbClr val="5D5D5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Body copy here…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471270" y="1885851"/>
            <a:ext cx="4730129" cy="341632"/>
          </a:xfrm>
        </p:spPr>
        <p:txBody>
          <a:bodyPr>
            <a:spAutoFit/>
          </a:bodyPr>
          <a:lstStyle>
            <a:lvl1pPr marL="0" indent="0">
              <a:buNone/>
              <a:defRPr sz="1800" baseline="0">
                <a:solidFill>
                  <a:srgbClr val="5D5D5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Body copy here…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20CF22-BC75-715E-7FF3-B7AD6DC3956A}"/>
              </a:ext>
            </a:extLst>
          </p:cNvPr>
          <p:cNvSpPr/>
          <p:nvPr userDrawn="1"/>
        </p:nvSpPr>
        <p:spPr>
          <a:xfrm>
            <a:off x="594360" y="3871065"/>
            <a:ext cx="5334000" cy="244066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B081C45-B1CF-B767-34BC-E1D5F7D09F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721" y="4064209"/>
            <a:ext cx="4724400" cy="313932"/>
          </a:xfrm>
        </p:spPr>
        <p:txBody>
          <a:bodyPr vert="horz" lIns="91440" tIns="45720" rIns="91440" bIns="45720" rtlCol="0">
            <a:spAutoFit/>
          </a:bodyPr>
          <a:lstStyle>
            <a:lvl1pPr>
              <a:defRPr lang="en-US" sz="1600" baseline="0" dirty="0">
                <a:solidFill>
                  <a:schemeClr val="accent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Headline 1 here…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CBDFFBE-22B7-01E9-93CF-0407C4004F1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721" y="4571285"/>
            <a:ext cx="4730129" cy="341632"/>
          </a:xfrm>
        </p:spPr>
        <p:txBody>
          <a:bodyPr>
            <a:spAutoFit/>
          </a:bodyPr>
          <a:lstStyle>
            <a:lvl1pPr marL="0" indent="0">
              <a:buNone/>
              <a:defRPr sz="1800" baseline="0">
                <a:solidFill>
                  <a:srgbClr val="5D5D5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Body copy here…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82945A-063B-DC62-E302-86FA0C277D0E}"/>
              </a:ext>
            </a:extLst>
          </p:cNvPr>
          <p:cNvSpPr/>
          <p:nvPr userDrawn="1"/>
        </p:nvSpPr>
        <p:spPr>
          <a:xfrm>
            <a:off x="6263640" y="3803385"/>
            <a:ext cx="5334000" cy="244066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A9AB9AE-F8ED-2867-FB3C-B2B3B4CDD3C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77001" y="3996529"/>
            <a:ext cx="4724400" cy="313932"/>
          </a:xfrm>
        </p:spPr>
        <p:txBody>
          <a:bodyPr>
            <a:spAutoFit/>
          </a:bodyPr>
          <a:lstStyle>
            <a:lvl1pPr marL="0" indent="0">
              <a:buNone/>
              <a:defRPr lang="en-US" sz="1600" kern="1200" baseline="0" dirty="0">
                <a:solidFill>
                  <a:schemeClr val="accent1"/>
                </a:solidFill>
                <a:latin typeface="Montserrat" pitchFamily="2" charset="77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Headline 1 here…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8014E4F-E462-41F3-FFD4-DF267CCED77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71270" y="4511270"/>
            <a:ext cx="4730129" cy="341632"/>
          </a:xfrm>
        </p:spPr>
        <p:txBody>
          <a:bodyPr>
            <a:spAutoFit/>
          </a:bodyPr>
          <a:lstStyle>
            <a:lvl1pPr marL="0" indent="0">
              <a:buNone/>
              <a:defRPr sz="1800" baseline="0">
                <a:solidFill>
                  <a:srgbClr val="5D5D5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Body copy here…</a:t>
            </a:r>
          </a:p>
        </p:txBody>
      </p:sp>
    </p:spTree>
    <p:extLst>
      <p:ext uri="{BB962C8B-B14F-4D97-AF65-F5344CB8AC3E}">
        <p14:creationId xmlns:p14="http://schemas.microsoft.com/office/powerpoint/2010/main" val="3170163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88380" y="0"/>
            <a:ext cx="6103620" cy="6858000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522720" y="564602"/>
            <a:ext cx="723900" cy="723178"/>
          </a:xfrm>
          <a:prstGeom prst="rect">
            <a:avLst/>
          </a:prstGeom>
          <a:solidFill>
            <a:srgbClr val="F18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5231" y="560008"/>
            <a:ext cx="5090160" cy="770980"/>
          </a:xfrm>
        </p:spPr>
        <p:txBody>
          <a:bodyPr>
            <a:spAutoFit/>
          </a:bodyPr>
          <a:lstStyle>
            <a:lvl1pPr>
              <a:defRPr sz="4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Slide here…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167816"/>
            <a:ext cx="6088380" cy="3690183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/>
              <a:t>	Click to insert photo.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3282" y="1688618"/>
            <a:ext cx="5076835" cy="424732"/>
          </a:xfr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copy here…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7426430" y="564602"/>
            <a:ext cx="4385708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rgbClr val="EB3E1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•   </a:t>
            </a:r>
            <a:r>
              <a:rPr lang="en-US" sz="1800" dirty="0">
                <a:solidFill>
                  <a:schemeClr val="bg1"/>
                </a:solidFill>
              </a:rPr>
              <a:t>Subtitle copy here...</a:t>
            </a:r>
          </a:p>
        </p:txBody>
      </p:sp>
      <p:sp>
        <p:nvSpPr>
          <p:cNvPr id="13" name="Freeform 23"/>
          <p:cNvSpPr>
            <a:spLocks noEditPoints="1"/>
          </p:cNvSpPr>
          <p:nvPr userDrawn="1"/>
        </p:nvSpPr>
        <p:spPr bwMode="black">
          <a:xfrm>
            <a:off x="6668135" y="708783"/>
            <a:ext cx="433070" cy="434816"/>
          </a:xfrm>
          <a:custGeom>
            <a:avLst/>
            <a:gdLst>
              <a:gd name="T0" fmla="*/ 108 w 150"/>
              <a:gd name="T1" fmla="*/ 104 h 150"/>
              <a:gd name="T2" fmla="*/ 42 w 150"/>
              <a:gd name="T3" fmla="*/ 104 h 150"/>
              <a:gd name="T4" fmla="*/ 38 w 150"/>
              <a:gd name="T5" fmla="*/ 100 h 150"/>
              <a:gd name="T6" fmla="*/ 38 w 150"/>
              <a:gd name="T7" fmla="*/ 50 h 150"/>
              <a:gd name="T8" fmla="*/ 42 w 150"/>
              <a:gd name="T9" fmla="*/ 46 h 150"/>
              <a:gd name="T10" fmla="*/ 108 w 150"/>
              <a:gd name="T11" fmla="*/ 46 h 150"/>
              <a:gd name="T12" fmla="*/ 112 w 150"/>
              <a:gd name="T13" fmla="*/ 50 h 150"/>
              <a:gd name="T14" fmla="*/ 112 w 150"/>
              <a:gd name="T15" fmla="*/ 100 h 150"/>
              <a:gd name="T16" fmla="*/ 108 w 150"/>
              <a:gd name="T17" fmla="*/ 104 h 150"/>
              <a:gd name="T18" fmla="*/ 45 w 150"/>
              <a:gd name="T19" fmla="*/ 96 h 150"/>
              <a:gd name="T20" fmla="*/ 105 w 150"/>
              <a:gd name="T21" fmla="*/ 96 h 150"/>
              <a:gd name="T22" fmla="*/ 105 w 150"/>
              <a:gd name="T23" fmla="*/ 62 h 150"/>
              <a:gd name="T24" fmla="*/ 77 w 150"/>
              <a:gd name="T25" fmla="*/ 84 h 150"/>
              <a:gd name="T26" fmla="*/ 72 w 150"/>
              <a:gd name="T27" fmla="*/ 84 h 150"/>
              <a:gd name="T28" fmla="*/ 45 w 150"/>
              <a:gd name="T29" fmla="*/ 63 h 150"/>
              <a:gd name="T30" fmla="*/ 45 w 150"/>
              <a:gd name="T31" fmla="*/ 96 h 150"/>
              <a:gd name="T32" fmla="*/ 46 w 150"/>
              <a:gd name="T33" fmla="*/ 54 h 150"/>
              <a:gd name="T34" fmla="*/ 74 w 150"/>
              <a:gd name="T35" fmla="*/ 76 h 150"/>
              <a:gd name="T36" fmla="*/ 103 w 150"/>
              <a:gd name="T37" fmla="*/ 54 h 150"/>
              <a:gd name="T38" fmla="*/ 46 w 150"/>
              <a:gd name="T39" fmla="*/ 54 h 150"/>
              <a:gd name="T40" fmla="*/ 75 w 150"/>
              <a:gd name="T41" fmla="*/ 10 h 150"/>
              <a:gd name="T42" fmla="*/ 10 w 150"/>
              <a:gd name="T43" fmla="*/ 75 h 150"/>
              <a:gd name="T44" fmla="*/ 75 w 150"/>
              <a:gd name="T45" fmla="*/ 140 h 150"/>
              <a:gd name="T46" fmla="*/ 140 w 150"/>
              <a:gd name="T47" fmla="*/ 75 h 150"/>
              <a:gd name="T48" fmla="*/ 75 w 150"/>
              <a:gd name="T49" fmla="*/ 10 h 150"/>
              <a:gd name="T50" fmla="*/ 75 w 150"/>
              <a:gd name="T51" fmla="*/ 0 h 150"/>
              <a:gd name="T52" fmla="*/ 150 w 150"/>
              <a:gd name="T53" fmla="*/ 75 h 150"/>
              <a:gd name="T54" fmla="*/ 75 w 150"/>
              <a:gd name="T55" fmla="*/ 150 h 150"/>
              <a:gd name="T56" fmla="*/ 0 w 150"/>
              <a:gd name="T57" fmla="*/ 75 h 150"/>
              <a:gd name="T58" fmla="*/ 75 w 150"/>
              <a:gd name="T59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0" h="150">
                <a:moveTo>
                  <a:pt x="108" y="104"/>
                </a:moveTo>
                <a:cubicBezTo>
                  <a:pt x="42" y="104"/>
                  <a:pt x="42" y="104"/>
                  <a:pt x="42" y="104"/>
                </a:cubicBezTo>
                <a:cubicBezTo>
                  <a:pt x="39" y="104"/>
                  <a:pt x="38" y="102"/>
                  <a:pt x="38" y="10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8"/>
                  <a:pt x="39" y="46"/>
                  <a:pt x="42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11" y="46"/>
                  <a:pt x="112" y="48"/>
                  <a:pt x="112" y="5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02"/>
                  <a:pt x="111" y="104"/>
                  <a:pt x="108" y="104"/>
                </a:cubicBezTo>
                <a:close/>
                <a:moveTo>
                  <a:pt x="45" y="96"/>
                </a:moveTo>
                <a:cubicBezTo>
                  <a:pt x="105" y="96"/>
                  <a:pt x="105" y="96"/>
                  <a:pt x="105" y="96"/>
                </a:cubicBezTo>
                <a:cubicBezTo>
                  <a:pt x="105" y="62"/>
                  <a:pt x="105" y="62"/>
                  <a:pt x="105" y="62"/>
                </a:cubicBezTo>
                <a:cubicBezTo>
                  <a:pt x="77" y="84"/>
                  <a:pt x="77" y="84"/>
                  <a:pt x="77" y="84"/>
                </a:cubicBezTo>
                <a:cubicBezTo>
                  <a:pt x="75" y="85"/>
                  <a:pt x="73" y="85"/>
                  <a:pt x="72" y="84"/>
                </a:cubicBezTo>
                <a:cubicBezTo>
                  <a:pt x="45" y="63"/>
                  <a:pt x="45" y="63"/>
                  <a:pt x="45" y="63"/>
                </a:cubicBezTo>
                <a:lnTo>
                  <a:pt x="45" y="96"/>
                </a:lnTo>
                <a:close/>
                <a:moveTo>
                  <a:pt x="46" y="54"/>
                </a:moveTo>
                <a:cubicBezTo>
                  <a:pt x="74" y="76"/>
                  <a:pt x="74" y="76"/>
                  <a:pt x="74" y="76"/>
                </a:cubicBezTo>
                <a:cubicBezTo>
                  <a:pt x="103" y="54"/>
                  <a:pt x="103" y="54"/>
                  <a:pt x="103" y="54"/>
                </a:cubicBezTo>
                <a:lnTo>
                  <a:pt x="46" y="54"/>
                </a:lnTo>
                <a:close/>
                <a:moveTo>
                  <a:pt x="75" y="10"/>
                </a:moveTo>
                <a:cubicBezTo>
                  <a:pt x="39" y="10"/>
                  <a:pt x="10" y="39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9"/>
                  <a:pt x="111" y="10"/>
                  <a:pt x="75" y="10"/>
                </a:cubicBezTo>
                <a:moveTo>
                  <a:pt x="75" y="0"/>
                </a:moveTo>
                <a:cubicBezTo>
                  <a:pt x="116" y="0"/>
                  <a:pt x="150" y="34"/>
                  <a:pt x="150" y="75"/>
                </a:cubicBezTo>
                <a:cubicBezTo>
                  <a:pt x="150" y="116"/>
                  <a:pt x="116" y="150"/>
                  <a:pt x="75" y="150"/>
                </a:cubicBezTo>
                <a:cubicBezTo>
                  <a:pt x="34" y="150"/>
                  <a:pt x="0" y="116"/>
                  <a:pt x="0" y="75"/>
                </a:cubicBezTo>
                <a:cubicBezTo>
                  <a:pt x="0" y="34"/>
                  <a:pt x="34" y="0"/>
                  <a:pt x="7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EB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79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8694" y="2109542"/>
            <a:ext cx="10237787" cy="997196"/>
          </a:xfrm>
          <a:prstGeom prst="rect">
            <a:avLst/>
          </a:prstGeom>
        </p:spPr>
        <p:txBody>
          <a:bodyPr anchor="b" anchorCtr="0"/>
          <a:lstStyle>
            <a:lvl1pPr>
              <a:defRPr sz="72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694" y="3425825"/>
            <a:ext cx="10237787" cy="498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13563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78694" y="2109542"/>
            <a:ext cx="10237787" cy="997196"/>
          </a:xfrm>
          <a:prstGeom prst="rect">
            <a:avLst/>
          </a:prstGeom>
        </p:spPr>
        <p:txBody>
          <a:bodyPr anchor="b" anchorCtr="0"/>
          <a:lstStyle>
            <a:lvl1pPr>
              <a:defRPr sz="72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694" y="3425825"/>
            <a:ext cx="10237787" cy="498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57705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78694" y="2109542"/>
            <a:ext cx="10237787" cy="1089529"/>
          </a:xfrm>
          <a:prstGeom prst="rect">
            <a:avLst/>
          </a:prstGeom>
        </p:spPr>
        <p:txBody>
          <a:bodyPr anchor="t" anchorCtr="0"/>
          <a:lstStyle>
            <a:lvl1pPr>
              <a:defRPr sz="7200" spc="-150" baseline="0">
                <a:solidFill>
                  <a:srgbClr val="5D5D5D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694" y="3425825"/>
            <a:ext cx="10237787" cy="4985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rgbClr val="5D5D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27310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78694" y="2109542"/>
            <a:ext cx="10237787" cy="1089529"/>
          </a:xfrm>
          <a:prstGeom prst="rect">
            <a:avLst/>
          </a:prstGeom>
        </p:spPr>
        <p:txBody>
          <a:bodyPr anchor="t" anchorCtr="0"/>
          <a:lstStyle>
            <a:lvl1pPr>
              <a:defRPr sz="72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694" y="3425825"/>
            <a:ext cx="10237787" cy="498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41365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78694" y="2109542"/>
            <a:ext cx="10237787" cy="1089529"/>
          </a:xfrm>
          <a:prstGeom prst="rect">
            <a:avLst/>
          </a:prstGeom>
        </p:spPr>
        <p:txBody>
          <a:bodyPr anchor="t" anchorCtr="0"/>
          <a:lstStyle>
            <a:lvl1pPr>
              <a:defRPr sz="72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694" y="3425825"/>
            <a:ext cx="10237787" cy="4985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793659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78694" y="2109542"/>
            <a:ext cx="10237787" cy="1089529"/>
          </a:xfrm>
          <a:prstGeom prst="rect">
            <a:avLst/>
          </a:prstGeom>
        </p:spPr>
        <p:txBody>
          <a:bodyPr anchor="t" anchorCtr="0"/>
          <a:lstStyle>
            <a:lvl1pPr>
              <a:defRPr sz="72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694" y="3425825"/>
            <a:ext cx="10237787" cy="4985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380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00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8694" y="2109542"/>
            <a:ext cx="10237787" cy="1089529"/>
          </a:xfrm>
          <a:prstGeom prst="rect">
            <a:avLst/>
          </a:prstGeom>
        </p:spPr>
        <p:txBody>
          <a:bodyPr anchor="t" anchorCtr="0"/>
          <a:lstStyle>
            <a:lvl1pPr>
              <a:defRPr sz="72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694" y="3425825"/>
            <a:ext cx="10237787" cy="4985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952734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8694" y="2109542"/>
            <a:ext cx="10237787" cy="1089529"/>
          </a:xfrm>
          <a:prstGeom prst="rect">
            <a:avLst/>
          </a:prstGeom>
        </p:spPr>
        <p:txBody>
          <a:bodyPr anchor="t" anchorCtr="0"/>
          <a:lstStyle>
            <a:lvl1pPr>
              <a:defRPr sz="72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694" y="3425825"/>
            <a:ext cx="10237787" cy="4985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74617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699" y="1447801"/>
            <a:ext cx="5433533" cy="12003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solidFill>
                  <a:schemeClr val="tx1"/>
                </a:soli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520699" y="2734985"/>
            <a:ext cx="5444165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08713" y="0"/>
            <a:ext cx="5980112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insert photo.</a:t>
            </a:r>
          </a:p>
        </p:txBody>
      </p:sp>
    </p:spTree>
    <p:extLst>
      <p:ext uri="{BB962C8B-B14F-4D97-AF65-F5344CB8AC3E}">
        <p14:creationId xmlns:p14="http://schemas.microsoft.com/office/powerpoint/2010/main" val="34256020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8288"/>
            <a:ext cx="1219200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/>
              <a:t>	Click to insert photo.</a:t>
            </a:r>
          </a:p>
          <a:p>
            <a:r>
              <a:rPr lang="en-US" dirty="0"/>
              <a:t>	(layer sent to back)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06831" y="469557"/>
            <a:ext cx="5206379" cy="183049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Title of Slide here…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6831" y="2300053"/>
            <a:ext cx="5206379" cy="3692974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  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8688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6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2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9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8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7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A61B5-AB3F-411A-8F13-3D2A23CEFDF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83F065-F472-6F8E-5CC6-CE15E2D8E667}"/>
              </a:ext>
            </a:extLst>
          </p:cNvPr>
          <p:cNvGrpSpPr/>
          <p:nvPr userDrawn="1"/>
        </p:nvGrpSpPr>
        <p:grpSpPr>
          <a:xfrm>
            <a:off x="838200" y="6280826"/>
            <a:ext cx="3078892" cy="419690"/>
            <a:chOff x="222756" y="3941823"/>
            <a:chExt cx="6594745" cy="8989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273A4A-B0E1-F950-D3E4-A1C4E63E125C}"/>
                </a:ext>
              </a:extLst>
            </p:cNvPr>
            <p:cNvSpPr txBox="1"/>
            <p:nvPr/>
          </p:nvSpPr>
          <p:spPr>
            <a:xfrm>
              <a:off x="883232" y="4115610"/>
              <a:ext cx="5934269" cy="7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0" i="0" spc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utura Medium" panose="020B0602020204020303" pitchFamily="34" charset="-79"/>
                  <a:ea typeface="PingFang SC" panose="020B0400000000000000" pitchFamily="34" charset="-122"/>
                  <a:cs typeface="Futura Medium" panose="020B0602020204020303" pitchFamily="34" charset="-79"/>
                </a:rPr>
                <a:t>| Projet annuel : RE-GONE</a:t>
              </a:r>
              <a:endParaRPr lang="fr-FR" sz="4800" b="0" i="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panose="020B0602020204020303" pitchFamily="34" charset="-79"/>
                <a:ea typeface="PingFang SC" panose="020B0400000000000000" pitchFamily="34" charset="-122"/>
                <a:cs typeface="Futura Medium" panose="020B0602020204020303" pitchFamily="34" charset="-79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F23185-6612-B13D-3A5E-5A9D89329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2756" y="3941823"/>
              <a:ext cx="660476" cy="864910"/>
            </a:xfrm>
            <a:prstGeom prst="rect">
              <a:avLst/>
            </a:prstGeom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3CCF99-BF8A-CF86-CC1E-31DD18A9CF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787" y="6176963"/>
            <a:ext cx="965732" cy="6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80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5953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9FA756-B118-1C82-2F50-C641E064B687}"/>
              </a:ext>
            </a:extLst>
          </p:cNvPr>
          <p:cNvGrpSpPr/>
          <p:nvPr userDrawn="1"/>
        </p:nvGrpSpPr>
        <p:grpSpPr>
          <a:xfrm>
            <a:off x="838200" y="6280826"/>
            <a:ext cx="3078892" cy="419690"/>
            <a:chOff x="222756" y="3941823"/>
            <a:chExt cx="6594745" cy="8989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AC7211-E2BA-70C9-6A3D-75FB800EF28F}"/>
                </a:ext>
              </a:extLst>
            </p:cNvPr>
            <p:cNvSpPr txBox="1"/>
            <p:nvPr/>
          </p:nvSpPr>
          <p:spPr>
            <a:xfrm>
              <a:off x="883232" y="4115610"/>
              <a:ext cx="5934269" cy="7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0" i="0" spc="0" dirty="0">
                  <a:solidFill>
                    <a:schemeClr val="bg2"/>
                  </a:solidFill>
                  <a:latin typeface="Futura Medium" panose="020B0602020204020303" pitchFamily="34" charset="-79"/>
                  <a:ea typeface="PingFang SC" panose="020B0400000000000000" pitchFamily="34" charset="-122"/>
                  <a:cs typeface="Futura Medium" panose="020B0602020204020303" pitchFamily="34" charset="-79"/>
                </a:rPr>
                <a:t>| Projet annuel : RE-GONE</a:t>
              </a:r>
              <a:endParaRPr lang="fr-FR" sz="4800" b="0" i="0" spc="0" dirty="0">
                <a:solidFill>
                  <a:schemeClr val="bg2"/>
                </a:solidFill>
                <a:latin typeface="Futura Medium" panose="020B0602020204020303" pitchFamily="34" charset="-79"/>
                <a:ea typeface="PingFang SC" panose="020B0400000000000000" pitchFamily="34" charset="-122"/>
                <a:cs typeface="Futura Medium" panose="020B0602020204020303" pitchFamily="34" charset="-79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BAACBC-5279-9A8B-5BA2-DB7C51FA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2756" y="3941823"/>
              <a:ext cx="660476" cy="864910"/>
            </a:xfrm>
            <a:prstGeom prst="rect">
              <a:avLst/>
            </a:prstGeom>
          </p:spPr>
        </p:pic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0F4F8E60-F82D-A0DB-CACB-7D2B323ABB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616" y="6183477"/>
            <a:ext cx="976184" cy="67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89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94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Montserrat SemiBold" pitchFamily="2" charset="77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Montserrat" pitchFamily="2" charset="77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Montserrat" pitchFamily="2" charset="77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Montserrat" pitchFamily="2" charset="77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Montserrat" pitchFamily="2" charset="77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Montserrat" pitchFamily="2" charset="77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683" y="6135711"/>
            <a:ext cx="2572140" cy="516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BB66C0-3997-8CE8-8692-34DE8C309574}"/>
              </a:ext>
            </a:extLst>
          </p:cNvPr>
          <p:cNvSpPr txBox="1"/>
          <p:nvPr/>
        </p:nvSpPr>
        <p:spPr>
          <a:xfrm>
            <a:off x="895589" y="3611787"/>
            <a:ext cx="593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panose="020B0602020204020303" pitchFamily="34" charset="-79"/>
                <a:ea typeface="PingFang SC" panose="020B0400000000000000" pitchFamily="34" charset="-122"/>
                <a:cs typeface="Futura Medium" panose="020B0602020204020303" pitchFamily="34" charset="-79"/>
              </a:rPr>
              <a:t>| Projet annuel : RE-GONE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CD474-39B2-99C3-3547-F3DA8E047B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961" y="3160361"/>
            <a:ext cx="2520264" cy="1419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29AACD-E76E-6DF5-C729-D86D228102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0"/>
          <a:stretch/>
        </p:blipFill>
        <p:spPr>
          <a:xfrm>
            <a:off x="6355404" y="0"/>
            <a:ext cx="5831182" cy="685800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47BEC99-83B9-69F2-8316-38333702B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616" y="6183477"/>
            <a:ext cx="976184" cy="67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6C9174-D101-F03B-E269-B9F0432ECB57}"/>
              </a:ext>
            </a:extLst>
          </p:cNvPr>
          <p:cNvSpPr/>
          <p:nvPr/>
        </p:nvSpPr>
        <p:spPr>
          <a:xfrm>
            <a:off x="732817" y="6070060"/>
            <a:ext cx="3080426" cy="78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CAE50-5949-752B-0A54-D155106D8F14}"/>
              </a:ext>
            </a:extLst>
          </p:cNvPr>
          <p:cNvSpPr txBox="1"/>
          <p:nvPr/>
        </p:nvSpPr>
        <p:spPr>
          <a:xfrm>
            <a:off x="272375" y="5234893"/>
            <a:ext cx="593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panose="020B0602020204020303" pitchFamily="34" charset="-79"/>
                <a:ea typeface="PingFang SC" panose="020B0400000000000000" pitchFamily="34" charset="-122"/>
                <a:cs typeface="Futura Medium" panose="020B0602020204020303" pitchFamily="34" charset="-79"/>
              </a:rPr>
              <a:t>11 Juin 2022</a:t>
            </a:r>
          </a:p>
        </p:txBody>
      </p:sp>
    </p:spTree>
    <p:extLst>
      <p:ext uri="{BB962C8B-B14F-4D97-AF65-F5344CB8AC3E}">
        <p14:creationId xmlns:p14="http://schemas.microsoft.com/office/powerpoint/2010/main" val="352207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3B58-CF0D-D995-9C32-4CF10FBF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FB413-F30C-25D1-A13A-9EE36536B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721" y="2535737"/>
            <a:ext cx="4724400" cy="424732"/>
          </a:xfrm>
        </p:spPr>
        <p:txBody>
          <a:bodyPr/>
          <a:lstStyle/>
          <a:p>
            <a:r>
              <a:rPr lang="fr-FR" dirty="0"/>
              <a:t>Partie </a:t>
            </a:r>
            <a:r>
              <a:rPr lang="fr-FR" dirty="0" err="1"/>
              <a:t>back-end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8BE972-A4C9-4ED4-BDCC-7A697BE5DB3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2728" y="2525581"/>
            <a:ext cx="4724400" cy="424732"/>
          </a:xfrm>
        </p:spPr>
        <p:txBody>
          <a:bodyPr/>
          <a:lstStyle/>
          <a:p>
            <a:r>
              <a:rPr lang="fr-FR" dirty="0"/>
              <a:t>Partie </a:t>
            </a:r>
            <a:r>
              <a:rPr lang="fr-FR" dirty="0" err="1"/>
              <a:t>Front-end</a:t>
            </a:r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5DEBA-E4C1-CF40-07B9-173053C4E0C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992" y="3054175"/>
            <a:ext cx="4730129" cy="2343206"/>
          </a:xfrm>
        </p:spPr>
        <p:txBody>
          <a:bodyPr/>
          <a:lstStyle/>
          <a:p>
            <a:r>
              <a:rPr lang="fr-FR" dirty="0"/>
              <a:t>L’installation se réalisera avec les scripts </a:t>
            </a:r>
            <a:r>
              <a:rPr lang="fr-FR" dirty="0" err="1"/>
              <a:t>Terraform</a:t>
            </a:r>
            <a:r>
              <a:rPr lang="fr-FR" dirty="0"/>
              <a:t> pour accélérer la mise en œuvre des services AWS.</a:t>
            </a:r>
          </a:p>
          <a:p>
            <a:endParaRPr lang="fr-FR" dirty="0"/>
          </a:p>
          <a:p>
            <a:r>
              <a:rPr lang="fr-FR" dirty="0"/>
              <a:t>Un script </a:t>
            </a:r>
            <a:r>
              <a:rPr lang="fr-FR" dirty="0" err="1"/>
              <a:t>shell</a:t>
            </a:r>
            <a:r>
              <a:rPr lang="fr-FR" dirty="0"/>
              <a:t> pour récupérer le </a:t>
            </a:r>
            <a:r>
              <a:rPr lang="fr-FR" dirty="0" err="1"/>
              <a:t>github</a:t>
            </a:r>
            <a:r>
              <a:rPr lang="fr-FR" dirty="0"/>
              <a:t>, installer </a:t>
            </a:r>
            <a:r>
              <a:rPr lang="fr-FR" dirty="0" err="1"/>
              <a:t>terraform</a:t>
            </a:r>
            <a:r>
              <a:rPr lang="fr-FR" dirty="0"/>
              <a:t>, processus d’installation via le terminal pour définir les variables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3A00FD-1796-1299-719C-AB196FB606C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476999" y="2966644"/>
            <a:ext cx="4730129" cy="1089529"/>
          </a:xfrm>
        </p:spPr>
        <p:txBody>
          <a:bodyPr/>
          <a:lstStyle/>
          <a:p>
            <a:r>
              <a:rPr lang="fr-FR" dirty="0"/>
              <a:t>L’utilisateur installera sur son smartphone Android, l’application RE-GONE avec les autorisations nécessaires</a:t>
            </a:r>
          </a:p>
        </p:txBody>
      </p:sp>
    </p:spTree>
    <p:extLst>
      <p:ext uri="{BB962C8B-B14F-4D97-AF65-F5344CB8AC3E}">
        <p14:creationId xmlns:p14="http://schemas.microsoft.com/office/powerpoint/2010/main" val="60960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9261-A0C9-7D17-B64D-165A9FBCB2B7}"/>
              </a:ext>
            </a:extLst>
          </p:cNvPr>
          <p:cNvGrpSpPr/>
          <p:nvPr/>
        </p:nvGrpSpPr>
        <p:grpSpPr>
          <a:xfrm>
            <a:off x="838200" y="6280826"/>
            <a:ext cx="3078892" cy="419690"/>
            <a:chOff x="222756" y="3941823"/>
            <a:chExt cx="6594745" cy="8989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F90FA6-C1BF-C6FD-78A6-42DBD6778B9C}"/>
                </a:ext>
              </a:extLst>
            </p:cNvPr>
            <p:cNvSpPr txBox="1"/>
            <p:nvPr/>
          </p:nvSpPr>
          <p:spPr>
            <a:xfrm>
              <a:off x="883232" y="4115610"/>
              <a:ext cx="5934269" cy="7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0" i="0" spc="0" dirty="0">
                  <a:solidFill>
                    <a:schemeClr val="bg1"/>
                  </a:solidFill>
                  <a:latin typeface="Futura Medium" panose="020B0602020204020303" pitchFamily="34" charset="-79"/>
                  <a:ea typeface="PingFang SC" panose="020B0400000000000000" pitchFamily="34" charset="-122"/>
                  <a:cs typeface="Futura Medium" panose="020B0602020204020303" pitchFamily="34" charset="-79"/>
                </a:rPr>
                <a:t>| Projet annuel : RE-GONE</a:t>
              </a:r>
              <a:endParaRPr lang="fr-FR" sz="4800" b="0" i="0" spc="0" dirty="0">
                <a:solidFill>
                  <a:schemeClr val="bg1"/>
                </a:solidFill>
                <a:latin typeface="Futura Medium" panose="020B0602020204020303" pitchFamily="34" charset="-79"/>
                <a:ea typeface="PingFang SC" panose="020B0400000000000000" pitchFamily="34" charset="-122"/>
                <a:cs typeface="Futura Medium" panose="020B0602020204020303" pitchFamily="34" charset="-79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165F8A-4CCC-0802-FF0C-A674E48ED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756" y="3941823"/>
              <a:ext cx="660476" cy="864910"/>
            </a:xfrm>
            <a:prstGeom prst="rect">
              <a:avLst/>
            </a:prstGeom>
          </p:spPr>
        </p:pic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B29D41BC-748E-D1A1-AE67-97C03C6F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616" y="6183477"/>
            <a:ext cx="976184" cy="67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4DC64-5429-0DBA-7062-C9598D46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2. Démonstration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824A3A-1061-14AA-24FF-F91D0DF21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2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8D19FB-C53F-4BB5-71A0-522C3ABC7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00784"/>
            <a:ext cx="10515600" cy="4867999"/>
          </a:xfrm>
        </p:spPr>
        <p:txBody>
          <a:bodyPr/>
          <a:lstStyle/>
          <a:p>
            <a:r>
              <a:rPr lang="fr-FR" sz="2800" dirty="0"/>
              <a:t>Les appels API Direct depuis l’application cause l’erreur CORS (Point d’action : API </a:t>
            </a:r>
            <a:r>
              <a:rPr lang="fr-FR" sz="2800" dirty="0" err="1"/>
              <a:t>Intermédaire</a:t>
            </a:r>
            <a:r>
              <a:rPr lang="fr-FR" sz="2800" dirty="0"/>
              <a:t> à débugger)</a:t>
            </a:r>
          </a:p>
          <a:p>
            <a:r>
              <a:rPr lang="fr-FR" sz="2800" dirty="0"/>
              <a:t>Erreur sur la fonction </a:t>
            </a:r>
            <a:r>
              <a:rPr lang="fr-FR" sz="2800" dirty="0" err="1"/>
              <a:t>MaterializedAs</a:t>
            </a:r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Le fait qu’aucune données arrive dans l’application rends la démonstration impossible à faire</a:t>
            </a:r>
          </a:p>
          <a:p>
            <a:endParaRPr lang="fr-FR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E23BCF-83E2-F9F3-33AA-44EF19D7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Point bloquants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4B7F3-65FF-476E-D1DE-F39CD589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4256274"/>
            <a:ext cx="104140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E1680-EF88-FAC7-7351-D69DE618B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4736"/>
            <a:ext cx="12192000" cy="6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F456A-62DC-F645-AE47-D0B1B7B4DDE4}"/>
              </a:ext>
            </a:extLst>
          </p:cNvPr>
          <p:cNvSpPr/>
          <p:nvPr/>
        </p:nvSpPr>
        <p:spPr>
          <a:xfrm>
            <a:off x="732817" y="6083030"/>
            <a:ext cx="3080426" cy="774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EA14A55-26C0-3850-7762-BD5E02A30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5970" y="5777484"/>
            <a:ext cx="2200059" cy="15546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95C1061-A6C0-AF81-322A-7E8870E20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230" y="6267314"/>
            <a:ext cx="3657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4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7bad9a98a331fbdf5c53df83a5f12c9b2207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Ignite Colros">
      <a:dk1>
        <a:srgbClr val="EB3C00"/>
      </a:dk1>
      <a:lt1>
        <a:srgbClr val="FFFFFF"/>
      </a:lt1>
      <a:dk2>
        <a:srgbClr val="F18B14"/>
      </a:dk2>
      <a:lt2>
        <a:srgbClr val="5D5D5D"/>
      </a:lt2>
      <a:accent1>
        <a:srgbClr val="0070C0"/>
      </a:accent1>
      <a:accent2>
        <a:srgbClr val="7030A0"/>
      </a:accent2>
      <a:accent3>
        <a:srgbClr val="00B050"/>
      </a:accent3>
      <a:accent4>
        <a:srgbClr val="FFC000"/>
      </a:accent4>
      <a:accent5>
        <a:srgbClr val="7F7F7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365-Summit-Template" id="{9902B3E6-2A0F-4B13-AA32-F6B98562624F}" vid="{E71FDA62-7214-40AF-AB30-4E36C858CB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gnite Colros">
    <a:dk1>
      <a:srgbClr val="EB3C00"/>
    </a:dk1>
    <a:lt1>
      <a:srgbClr val="FFFFFF"/>
    </a:lt1>
    <a:dk2>
      <a:srgbClr val="F18B14"/>
    </a:dk2>
    <a:lt2>
      <a:srgbClr val="5D5D5D"/>
    </a:lt2>
    <a:accent1>
      <a:srgbClr val="0070C0"/>
    </a:accent1>
    <a:accent2>
      <a:srgbClr val="7030A0"/>
    </a:accent2>
    <a:accent3>
      <a:srgbClr val="00B050"/>
    </a:accent3>
    <a:accent4>
      <a:srgbClr val="FFC000"/>
    </a:accent4>
    <a:accent5>
      <a:srgbClr val="7F7F7F"/>
    </a:accent5>
    <a:accent6>
      <a:srgbClr val="FFFFFF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2221</TotalTime>
  <Words>112</Words>
  <Application>Microsoft Macintosh PowerPoint</Application>
  <PresentationFormat>Widescreen</PresentationFormat>
  <Paragraphs>20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Calibri Light</vt:lpstr>
      <vt:lpstr>Futura Medium</vt:lpstr>
      <vt:lpstr>Montserrat</vt:lpstr>
      <vt:lpstr>Montserrat SemiBold</vt:lpstr>
      <vt:lpstr>Segoe UI Light</vt:lpstr>
      <vt:lpstr>Wingdings</vt:lpstr>
      <vt:lpstr>Office Theme</vt:lpstr>
      <vt:lpstr>1_Office Theme</vt:lpstr>
      <vt:lpstr>PowerPoint Presentation</vt:lpstr>
      <vt:lpstr>Installation</vt:lpstr>
      <vt:lpstr>2. Démonstration</vt:lpstr>
      <vt:lpstr>3. Point bloquants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Rakib Hernandez Sheikh</dc:creator>
  <cp:lastModifiedBy>SHEIKH Rakib</cp:lastModifiedBy>
  <cp:revision>65</cp:revision>
  <dcterms:created xsi:type="dcterms:W3CDTF">2015-04-19T15:39:42Z</dcterms:created>
  <dcterms:modified xsi:type="dcterms:W3CDTF">2022-06-07T08:10:51Z</dcterms:modified>
</cp:coreProperties>
</file>